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2" d="100"/>
          <a:sy n="52" d="100"/>
        </p:scale>
        <p:origin x="-2338" y="-7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9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6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1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7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0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1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5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22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A996A-C87D-4BE6-9C65-B6E5D47E6E7C}" type="datetimeFigureOut">
              <a:rPr lang="en-US" smtClean="0"/>
              <a:t>27-Feb-24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411C0-EEE1-4967-9D1D-6B33AA1D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7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minul@ac,ru.ac.b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Theory of Statistics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10000"/>
            <a:ext cx="6400800" cy="17526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Md.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Aminul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Hoque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PhD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Cell/</a:t>
            </a:r>
            <a:r>
              <a:rPr lang="en-US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Wap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01715361973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E-mail: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aminul@ac.ru.ac.bd</a:t>
            </a:r>
            <a:endParaRPr lang="en-US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9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546338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1005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Contingency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contingency Table?</a:t>
            </a:r>
          </a:p>
          <a:p>
            <a:endParaRPr lang="en-US" dirty="0"/>
          </a:p>
          <a:p>
            <a:pPr algn="just"/>
            <a:r>
              <a:rPr lang="en-US" b="0" i="0" dirty="0" smtClean="0">
                <a:solidFill>
                  <a:srgbClr val="4D5156"/>
                </a:solidFill>
                <a:effectLst/>
                <a:latin typeface="arial"/>
              </a:rPr>
              <a:t>In statistics, a contingency table is a type of table in a matrix format that displays the frequency distribution of the variables. They are heavily used in survey research, business intelligence, engineering, and scientific research.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45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Use/ Applications of 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 smtClean="0">
                <a:solidFill>
                  <a:srgbClr val="202124"/>
                </a:solidFill>
                <a:effectLst/>
                <a:latin typeface="Times New Roman" pitchFamily="18" charset="0"/>
                <a:cs typeface="Times New Roman" pitchFamily="18" charset="0"/>
              </a:rPr>
              <a:t>In statistics, a contingency table (also known as a cross tabulation or crosstab) is a type of table in a matrix format that displays the (multivariate) frequency distribution of the variables. They are heavily used in </a:t>
            </a:r>
            <a:r>
              <a:rPr lang="en-US" b="0" i="0" dirty="0" smtClean="0">
                <a:solidFill>
                  <a:srgbClr val="040C28"/>
                </a:solidFill>
                <a:effectLst/>
                <a:latin typeface="Times New Roman" pitchFamily="18" charset="0"/>
                <a:cs typeface="Times New Roman" pitchFamily="18" charset="0"/>
              </a:rPr>
              <a:t>survey research, business intelligence, engineering, and scientific research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09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i="0" dirty="0" smtClean="0">
                <a:solidFill>
                  <a:srgbClr val="202124"/>
                </a:solidFill>
                <a:effectLst/>
                <a:latin typeface="Times New Roman" pitchFamily="18" charset="0"/>
                <a:cs typeface="Times New Roman" pitchFamily="18" charset="0"/>
              </a:rPr>
              <a:t>Definition: 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Times New Roman" pitchFamily="18" charset="0"/>
                <a:cs typeface="Times New Roman" pitchFamily="18" charset="0"/>
              </a:rPr>
              <a:t>If a population is divided into a number of mutually exclusive classes according to some given characteristic and then each class is divided by reference to some second, third, etc. characteristic, the final grouping is called a manifold classification.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01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953791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67258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94186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37151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117314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162</Words>
  <Application>Microsoft Office PowerPoint</Application>
  <PresentationFormat>On-screen Show (4:3)</PresentationFormat>
  <Paragraphs>12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Theory of Statistics</vt:lpstr>
      <vt:lpstr>Analysis of Contingency Table</vt:lpstr>
      <vt:lpstr>Use/ Applications of CT</vt:lpstr>
      <vt:lpstr>Manifold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of Statistics</dc:title>
  <dc:creator>MAH</dc:creator>
  <cp:lastModifiedBy>MAH</cp:lastModifiedBy>
  <cp:revision>6</cp:revision>
  <dcterms:created xsi:type="dcterms:W3CDTF">2023-05-24T05:01:47Z</dcterms:created>
  <dcterms:modified xsi:type="dcterms:W3CDTF">2024-02-27T05:45:26Z</dcterms:modified>
</cp:coreProperties>
</file>